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8" r:id="rId11"/>
    <p:sldId id="266" r:id="rId12"/>
    <p:sldId id="267" r:id="rId13"/>
    <p:sldId id="264" r:id="rId14"/>
    <p:sldId id="270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E9D"/>
    <a:srgbClr val="0A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08BED-45E0-4146-9AA3-E286E1EBEF6C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28FBB-DDA8-4C6B-9714-1F3B95845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0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2877025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356700"/>
            <a:ext cx="9144000" cy="10605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59" y="49428"/>
            <a:ext cx="4219065" cy="6763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" y="616580"/>
            <a:ext cx="3359616" cy="8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8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856735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6103" y="42516"/>
            <a:ext cx="6559379" cy="771697"/>
          </a:xfrm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532604"/>
            <a:ext cx="12192000" cy="333633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7" y="153315"/>
            <a:ext cx="2160994" cy="55009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042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1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19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14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B99AE-B1BE-4482-B55A-9912495899F3}" type="datetimeFigureOut">
              <a:rPr lang="ru-RU" smtClean="0"/>
              <a:t>18.05.2022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3891" y="2235200"/>
            <a:ext cx="9144000" cy="2387600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Montserrat" panose="00000500000000000000" pitchFamily="2" charset="-52"/>
              </a:rPr>
              <a:t>Разработка прогрессивных веб-приложений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3891" y="5612338"/>
            <a:ext cx="9144000" cy="1060575"/>
          </a:xfrm>
        </p:spPr>
        <p:txBody>
          <a:bodyPr>
            <a:normAutofit fontScale="92500"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Подготовил: </a:t>
            </a:r>
            <a:r>
              <a:rPr lang="ru-RU" dirty="0">
                <a:latin typeface="Montserrat" panose="00000500000000000000" pitchFamily="2" charset="-52"/>
              </a:rPr>
              <a:t>Петров Андрей Александрович</a:t>
            </a:r>
          </a:p>
          <a:p>
            <a:r>
              <a:rPr lang="ru-RU" b="1" dirty="0">
                <a:latin typeface="Montserrat" panose="00000500000000000000" pitchFamily="2" charset="-52"/>
              </a:rPr>
              <a:t>Научный руководитель: </a:t>
            </a:r>
            <a:r>
              <a:rPr lang="ru-RU" dirty="0">
                <a:latin typeface="Montserrat" panose="00000500000000000000" pitchFamily="2" charset="-52"/>
              </a:rPr>
              <a:t>Карпович Наталья Александровна</a:t>
            </a:r>
          </a:p>
        </p:txBody>
      </p:sp>
    </p:spTree>
    <p:extLst>
      <p:ext uri="{BB962C8B-B14F-4D97-AF65-F5344CB8AC3E}">
        <p14:creationId xmlns:p14="http://schemas.microsoft.com/office/powerpoint/2010/main" val="8500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Проверка доступности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service worker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в приложении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082CFA-0165-449F-A3A9-6CA16CECC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1" y="870259"/>
            <a:ext cx="10247790" cy="504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6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16D3EE-75B5-4224-AB51-709AA7CDD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63"/>
          <a:stretch/>
        </p:blipFill>
        <p:spPr>
          <a:xfrm>
            <a:off x="555584" y="1150357"/>
            <a:ext cx="4516595" cy="4046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12D44-5F66-49B5-A639-8B5345BCD278}"/>
              </a:ext>
            </a:extLst>
          </p:cNvPr>
          <p:cNvSpPr txBox="1"/>
          <p:nvPr/>
        </p:nvSpPr>
        <p:spPr>
          <a:xfrm>
            <a:off x="261902" y="5823390"/>
            <a:ext cx="11773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anose="02020603050405020304" pitchFamily="18" charset="0"/>
              </a:rPr>
              <a:t>Пример реализации статического кэша</a:t>
            </a:r>
            <a:endParaRPr lang="ru-BY" sz="2400" b="1" dirty="0"/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F1C831-A885-4140-ABD2-570AE888F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8"/>
          <a:stretch/>
        </p:blipFill>
        <p:spPr bwMode="auto">
          <a:xfrm>
            <a:off x="5752618" y="1062354"/>
            <a:ext cx="6033570" cy="1628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201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Сведения о кэшировании ресурсов в приложении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16F10-9AA6-415D-BEFE-3F701902B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3" y="930029"/>
            <a:ext cx="10251071" cy="504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ACF75-859F-476A-9546-A92C0D94D90F}"/>
              </a:ext>
            </a:extLst>
          </p:cNvPr>
          <p:cNvSpPr txBox="1"/>
          <p:nvPr/>
        </p:nvSpPr>
        <p:spPr>
          <a:xfrm>
            <a:off x="344345" y="852822"/>
            <a:ext cx="9795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Способы добавления приложения на главный экран: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Использовать встроенные возможности браузера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кнопки установки в самом веб-приложении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61CEE2-FE1F-41A9-BB78-AEDBF4995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r="25064"/>
          <a:stretch/>
        </p:blipFill>
        <p:spPr>
          <a:xfrm>
            <a:off x="417787" y="2347044"/>
            <a:ext cx="4744521" cy="26966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0E0604-BD6E-4718-B92A-6442CE12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543" y="1359223"/>
            <a:ext cx="3929940" cy="4645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07796-9BF1-4885-B7ED-B4502487A1D4}"/>
              </a:ext>
            </a:extLst>
          </p:cNvPr>
          <p:cNvSpPr txBox="1"/>
          <p:nvPr/>
        </p:nvSpPr>
        <p:spPr>
          <a:xfrm>
            <a:off x="344345" y="6094599"/>
            <a:ext cx="979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 1. Использование встроенных возможностей браузера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(Google Chrome – Windows)</a:t>
            </a:r>
            <a:endParaRPr lang="ru-BY" b="1" dirty="0"/>
          </a:p>
        </p:txBody>
      </p:sp>
    </p:spTree>
    <p:extLst>
      <p:ext uri="{BB962C8B-B14F-4D97-AF65-F5344CB8AC3E}">
        <p14:creationId xmlns:p14="http://schemas.microsoft.com/office/powerpoint/2010/main" val="132012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07796-9BF1-4885-B7ED-B4502487A1D4}"/>
              </a:ext>
            </a:extLst>
          </p:cNvPr>
          <p:cNvSpPr txBox="1"/>
          <p:nvPr/>
        </p:nvSpPr>
        <p:spPr>
          <a:xfrm>
            <a:off x="344345" y="6094599"/>
            <a:ext cx="979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 1. Использование встроенных возможностей браузера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(Google Chrome – Windows)</a:t>
            </a:r>
            <a:endParaRPr lang="ru-BY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89B0B9-DBA5-4425-8661-469582A4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56" y="1048385"/>
            <a:ext cx="4937847" cy="5014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0E59A-C12A-4CB2-A1C5-174705D78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9" y="1120806"/>
            <a:ext cx="6834317" cy="46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6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07796-9BF1-4885-B7ED-B4502487A1D4}"/>
              </a:ext>
            </a:extLst>
          </p:cNvPr>
          <p:cNvSpPr txBox="1"/>
          <p:nvPr/>
        </p:nvSpPr>
        <p:spPr>
          <a:xfrm>
            <a:off x="355920" y="6094599"/>
            <a:ext cx="8394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 1. Использование встроенных возможностей браузера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Safari – iOS)</a:t>
            </a:r>
            <a:endParaRPr lang="ru-BY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7654A95-E2CC-49D1-9F9E-ABB5737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85" y="1008376"/>
            <a:ext cx="2306477" cy="4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F7868B1-C750-4C38-BC46-D52EE9D78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90" y="1008376"/>
            <a:ext cx="2306477" cy="4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40DA85A-5EEF-471E-8DC2-3A5DAE11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8376"/>
            <a:ext cx="2306477" cy="4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9935F89A-3901-433C-86F4-3CBDE31DE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09" y="1008376"/>
            <a:ext cx="2306477" cy="49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27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ACF75-859F-476A-9546-A92C0D94D90F}"/>
              </a:ext>
            </a:extLst>
          </p:cNvPr>
          <p:cNvSpPr txBox="1"/>
          <p:nvPr/>
        </p:nvSpPr>
        <p:spPr>
          <a:xfrm>
            <a:off x="193875" y="5986797"/>
            <a:ext cx="979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кнопки добавления приложения на главный экран</a:t>
            </a:r>
            <a:endParaRPr lang="ru-BY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30BEC2-8B52-48AC-A2D9-EA28CA8A6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6" y="1178319"/>
            <a:ext cx="7086912" cy="27686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7E78FB-C060-4C8B-8463-A190AA437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97" y="3512566"/>
            <a:ext cx="7266327" cy="247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6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Демонстрация приложения</a:t>
            </a:r>
            <a:r>
              <a:rPr lang="en-US" dirty="0">
                <a:latin typeface="Montserrat" panose="00000500000000000000" pitchFamily="2" charset="-52"/>
              </a:rPr>
              <a:t>. iOS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26609C-390F-4B65-B57E-05D4CE7B1C3C}"/>
              </a:ext>
            </a:extLst>
          </p:cNvPr>
          <p:cNvSpPr/>
          <p:nvPr/>
        </p:nvSpPr>
        <p:spPr>
          <a:xfrm>
            <a:off x="0" y="814212"/>
            <a:ext cx="12192000" cy="6043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3" name="IMG_4117">
            <a:hlinkClick r:id="" action="ppaction://media"/>
            <a:extLst>
              <a:ext uri="{FF2B5EF4-FFF2-40B4-BE49-F238E27FC236}">
                <a16:creationId xmlns:a16="http://schemas.microsoft.com/office/drawing/2014/main" id="{3BAAF18E-DBBA-4CA6-9F81-AD5E57AAC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36880" y="814211"/>
            <a:ext cx="2789657" cy="60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Демонстрация приложения</a:t>
            </a:r>
            <a:r>
              <a:rPr lang="en-US" dirty="0">
                <a:latin typeface="Montserrat" panose="00000500000000000000" pitchFamily="2" charset="-52"/>
              </a:rPr>
              <a:t>. Windows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26609C-390F-4B65-B57E-05D4CE7B1C3C}"/>
              </a:ext>
            </a:extLst>
          </p:cNvPr>
          <p:cNvSpPr/>
          <p:nvPr/>
        </p:nvSpPr>
        <p:spPr>
          <a:xfrm>
            <a:off x="0" y="814212"/>
            <a:ext cx="12192000" cy="6043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4" name="ice_video_20220518-035219">
            <a:hlinkClick r:id="" action="ppaction://media"/>
            <a:extLst>
              <a:ext uri="{FF2B5EF4-FFF2-40B4-BE49-F238E27FC236}">
                <a16:creationId xmlns:a16="http://schemas.microsoft.com/office/drawing/2014/main" id="{5D06F6C1-225A-4EE4-A2CD-B433F3DEC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3743" y="814210"/>
            <a:ext cx="10744513" cy="604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Цели работы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5"/>
            <a:ext cx="10892609" cy="199126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Дать определение прогрессивному веб-приложению (далее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PWA)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возможности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PWAs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провести сравнительный анализ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PWAs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нативных приложений.</a:t>
            </a: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принципы и особенности создания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PWAs.</a:t>
            </a: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демонстрационное прогрессивное веб-приложение.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Определение, плюсы и минусы использования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5"/>
            <a:ext cx="10892609" cy="1991266"/>
          </a:xfrm>
        </p:spPr>
        <p:txBody>
          <a:bodyPr>
            <a:normAutofit/>
          </a:bodyPr>
          <a:lstStyle/>
          <a:p>
            <a:pPr algn="just">
              <a:lnSpc>
                <a:spcPts val="2400"/>
              </a:lnSpc>
            </a:pP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Progressive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это веб-приложения, разработанные с использованием ряда конкретных технологий, таких как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workers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манифесты веб-приложений; и стандартных шаблонов, позволяющих им использовать преимущества как веб-функций, поддерживаемых современными браузерами, так и функций нативных приложений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4C2F3-1C6B-49A8-9D02-A062C5DF9D24}"/>
              </a:ext>
            </a:extLst>
          </p:cNvPr>
          <p:cNvSpPr txBox="1"/>
          <p:nvPr/>
        </p:nvSpPr>
        <p:spPr>
          <a:xfrm>
            <a:off x="207794" y="2743709"/>
            <a:ext cx="11308702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Плюсы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опыт работы в браузере, похожий на нативное приложение;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производительность;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безопасность и надёжность;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низкая стоимость разработки;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распространение.</a:t>
            </a: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едостатки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зависимость функционала приложения от конкретной платформы и браузера;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возможности пользовательского интерфейса ограничены функциональностью веб-приложений;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более сложный процесс публикации в магазины приложений.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ECA476-4F15-4E44-8ADA-556A0901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168" y="3043185"/>
            <a:ext cx="4713038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8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в коммерческой разработке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50A7AC-C0B4-49EA-80BA-3CC0B428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114"/>
            <a:ext cx="5383763" cy="29031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6E4021-A88B-47F5-83FB-C182DB968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62" y="1065573"/>
            <a:ext cx="6568917" cy="356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0CB7B-5BA4-4C8F-967A-1A241CD49B72}"/>
              </a:ext>
            </a:extLst>
          </p:cNvPr>
          <p:cNvSpPr txBox="1"/>
          <p:nvPr/>
        </p:nvSpPr>
        <p:spPr>
          <a:xfrm>
            <a:off x="351710" y="4762558"/>
            <a:ext cx="114885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Старый мобильный сайт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Printerest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 размером в 650 КБ, приложение для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9.6МБ, для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56МБ. PWA составляет всего 150 КБ! Скорость загрузки резко увеличилась с 28 секунд до 5,6. Рост вовлеченности увеличился на 60%, увеличение времени, затрачиваемого на приложение – на 40%, а доход от рекламы – на 44%.</a:t>
            </a:r>
            <a:endParaRPr lang="ru-BY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35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в коммерческой разработке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0CB7B-5BA4-4C8F-967A-1A241CD49B72}"/>
              </a:ext>
            </a:extLst>
          </p:cNvPr>
          <p:cNvSpPr txBox="1"/>
          <p:nvPr/>
        </p:nvSpPr>
        <p:spPr>
          <a:xfrm>
            <a:off x="351710" y="4762558"/>
            <a:ext cx="11488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Tinder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перешел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PWA в 2017 году. В результате они получили лучшее взаимодействие с пользователем, увеличенную скорость загрузки страниц и сокращение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размера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приложения с 30 МБ в нативном приложении до 2,8 МБ.</a:t>
            </a:r>
            <a:endParaRPr lang="ru-BY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86880-C4BF-45CA-9DBF-AF12B9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898"/>
            <a:ext cx="5694744" cy="32497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2FF498-A74C-4B10-8D3C-8F6C1A58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40" y="946898"/>
            <a:ext cx="6698560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2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 err="1">
                <a:latin typeface="Montserrat" panose="00000500000000000000" pitchFamily="2" charset="-52"/>
              </a:rPr>
              <a:t>VueJS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2BD9B5-888F-4F35-965B-CEEC476F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5" y="1609593"/>
            <a:ext cx="11535490" cy="38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8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Manifest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0B878-DEDA-4B3E-BCBB-9EA7643ED43A}"/>
              </a:ext>
            </a:extLst>
          </p:cNvPr>
          <p:cNvSpPr txBox="1"/>
          <p:nvPr/>
        </p:nvSpPr>
        <p:spPr>
          <a:xfrm>
            <a:off x="355921" y="1106704"/>
            <a:ext cx="11679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веб-приложения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это файл JSON, который предоставляет разработчикам централизованное место для размещения метаданных, связанных с веб-приложением. </a:t>
            </a:r>
            <a:endParaRPr lang="ru-BY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4797F3-3C2B-412A-98AE-2EF69D333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14"/>
          <a:stretch/>
        </p:blipFill>
        <p:spPr>
          <a:xfrm>
            <a:off x="355922" y="2091295"/>
            <a:ext cx="4061532" cy="366000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6138BC5-5558-4798-9E71-88740B5BA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37"/>
          <a:stretch/>
        </p:blipFill>
        <p:spPr>
          <a:xfrm>
            <a:off x="5855372" y="2091295"/>
            <a:ext cx="6180111" cy="36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EFE0F-8227-4FA2-9495-9D970A3BC4EA}"/>
              </a:ext>
            </a:extLst>
          </p:cNvPr>
          <p:cNvSpPr txBox="1"/>
          <p:nvPr/>
        </p:nvSpPr>
        <p:spPr>
          <a:xfrm>
            <a:off x="172655" y="5904890"/>
            <a:ext cx="474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Типовая структура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endParaRPr lang="ru-BY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5949387" y="5975478"/>
            <a:ext cx="6180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приложения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</p:spTree>
    <p:extLst>
      <p:ext uri="{BB962C8B-B14F-4D97-AF65-F5344CB8AC3E}">
        <p14:creationId xmlns:p14="http://schemas.microsoft.com/office/powerpoint/2010/main" val="56543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Manifest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Проверка доступности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в приложении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06457E-7472-45F2-862A-B8139D4D7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176" y="977198"/>
            <a:ext cx="9803907" cy="483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42064-9AF0-4F78-A9AC-F908B7E56CF0}"/>
              </a:ext>
            </a:extLst>
          </p:cNvPr>
          <p:cNvSpPr txBox="1"/>
          <p:nvPr/>
        </p:nvSpPr>
        <p:spPr>
          <a:xfrm>
            <a:off x="211367" y="1130646"/>
            <a:ext cx="11769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 worker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один из типов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 worker.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 сути, это файл JavaScript, который запускается отдельно от основного потока браузера, перехватывает сетевые запросы, кэширует или извлекает ресурсы из кэша и доставляет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push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-сообщения. </a:t>
            </a:r>
            <a:endParaRPr lang="ru-BY" sz="2400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BA7A8D-339F-416C-8D15-1CC9F871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66" b="1441"/>
          <a:stretch/>
        </p:blipFill>
        <p:spPr bwMode="auto">
          <a:xfrm>
            <a:off x="451090" y="2506964"/>
            <a:ext cx="6721837" cy="1200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16D3EE-75B5-4224-AB51-709AA7CDD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63"/>
          <a:stretch/>
        </p:blipFill>
        <p:spPr>
          <a:xfrm>
            <a:off x="7882360" y="2330975"/>
            <a:ext cx="3754056" cy="336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12D44-5F66-49B5-A639-8B5345BCD278}"/>
              </a:ext>
            </a:extLst>
          </p:cNvPr>
          <p:cNvSpPr txBox="1"/>
          <p:nvPr/>
        </p:nvSpPr>
        <p:spPr>
          <a:xfrm>
            <a:off x="690165" y="3781879"/>
            <a:ext cx="5174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anose="02020603050405020304" pitchFamily="18" charset="0"/>
              </a:rPr>
              <a:t>Пример регистрации </a:t>
            </a:r>
            <a:r>
              <a:rPr lang="en-US" sz="2400" b="1" dirty="0">
                <a:latin typeface="Times New Roman" panose="02020603050405020304" pitchFamily="18" charset="0"/>
              </a:rPr>
              <a:t>service worker</a:t>
            </a:r>
            <a:endParaRPr lang="ru-BY" sz="2400" b="1" dirty="0"/>
          </a:p>
        </p:txBody>
      </p:sp>
    </p:spTree>
    <p:extLst>
      <p:ext uri="{BB962C8B-B14F-4D97-AF65-F5344CB8AC3E}">
        <p14:creationId xmlns:p14="http://schemas.microsoft.com/office/powerpoint/2010/main" val="16060741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367</TotalTime>
  <Words>499</Words>
  <Application>Microsoft Office PowerPoint</Application>
  <PresentationFormat>Widescreen</PresentationFormat>
  <Paragraphs>54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Times New Roman</vt:lpstr>
      <vt:lpstr>Тема Office</vt:lpstr>
      <vt:lpstr>Разработка прогрессивных веб-приложений</vt:lpstr>
      <vt:lpstr>Цели работы</vt:lpstr>
      <vt:lpstr>PWA. Определение, плюсы и минусы использования</vt:lpstr>
      <vt:lpstr>PWA в коммерческой разработке</vt:lpstr>
      <vt:lpstr>PWA в коммерческой разработке</vt:lpstr>
      <vt:lpstr>Создание PWA. VueJS </vt:lpstr>
      <vt:lpstr>Создание PWA. Manifest </vt:lpstr>
      <vt:lpstr>Создание PWA. Manifest </vt:lpstr>
      <vt:lpstr>Создание PWA. Service worker </vt:lpstr>
      <vt:lpstr>Создание PWA. Service worker </vt:lpstr>
      <vt:lpstr>Создание PWA. Service worker </vt:lpstr>
      <vt:lpstr>Создание PWA. Service worker </vt:lpstr>
      <vt:lpstr>Создание PWA. Способы установки  </vt:lpstr>
      <vt:lpstr>Создание PWA. Способы установки  </vt:lpstr>
      <vt:lpstr>Создание PWA. Способы установки  </vt:lpstr>
      <vt:lpstr>Создание PWA. Способы установки  </vt:lpstr>
      <vt:lpstr>Демонстрация приложения. iOS</vt:lpstr>
      <vt:lpstr>Демонстрация приложения. Windows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Андрей Петров</cp:lastModifiedBy>
  <cp:revision>37</cp:revision>
  <dcterms:created xsi:type="dcterms:W3CDTF">2019-01-28T06:34:39Z</dcterms:created>
  <dcterms:modified xsi:type="dcterms:W3CDTF">2022-05-18T01:19:15Z</dcterms:modified>
</cp:coreProperties>
</file>